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9" r:id="rId3"/>
    <p:sldId id="260" r:id="rId4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47" autoAdjust="0"/>
    <p:restoredTop sz="96488" autoAdjust="0"/>
  </p:normalViewPr>
  <p:slideViewPr>
    <p:cSldViewPr showGuides="1">
      <p:cViewPr varScale="1">
        <p:scale>
          <a:sx n="86" d="100"/>
          <a:sy n="86" d="100"/>
        </p:scale>
        <p:origin x="351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203AF-BCBD-4369-9D2D-6C498CC4E504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45F06A-8E14-40C9-80A2-F45C5BBF07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671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45F06A-8E14-40C9-80A2-F45C5BBF07F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0693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45F06A-8E14-40C9-80A2-F45C5BBF07F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673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45F06A-8E14-40C9-80A2-F45C5BBF07F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001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4920B-5C0F-42A3-8201-D11E3F9F6D7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7290C-FA18-4E07-8AF6-EADB24CBD57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57"/>
          <p:cNvPicPr>
            <a:picLocks noChangeAspect="1" noChangeArrowheads="1"/>
          </p:cNvPicPr>
          <p:nvPr/>
        </p:nvPicPr>
        <p:blipFill>
          <a:blip r:embed="rId3" cstate="print"/>
          <a:srcRect l="30707"/>
          <a:stretch>
            <a:fillRect/>
          </a:stretch>
        </p:blipFill>
        <p:spPr bwMode="auto">
          <a:xfrm>
            <a:off x="-6176" y="0"/>
            <a:ext cx="686417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332656" y="139220"/>
            <a:ext cx="6156684" cy="297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o-KR" altLang="en-US" b="1" dirty="0">
                <a:latin typeface="+mn-ea"/>
              </a:rPr>
              <a:t>동명대학교 단과대학 및 학과 홍보영상 공모전 참가 신청서</a:t>
            </a:r>
            <a:endParaRPr lang="en-US" altLang="ko-KR" b="1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010649"/>
              </p:ext>
            </p:extLst>
          </p:nvPr>
        </p:nvGraphicFramePr>
        <p:xfrm>
          <a:off x="476672" y="683568"/>
          <a:ext cx="6012668" cy="8559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193">
                  <a:extLst>
                    <a:ext uri="{9D8B030D-6E8A-4147-A177-3AD203B41FA5}">
                      <a16:colId xmlns:a16="http://schemas.microsoft.com/office/drawing/2014/main" val="3410235978"/>
                    </a:ext>
                  </a:extLst>
                </a:gridCol>
                <a:gridCol w="1238031">
                  <a:extLst>
                    <a:ext uri="{9D8B030D-6E8A-4147-A177-3AD203B41FA5}">
                      <a16:colId xmlns:a16="http://schemas.microsoft.com/office/drawing/2014/main" val="2436075172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790423316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761493034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657351278"/>
                    </a:ext>
                  </a:extLst>
                </a:gridCol>
              </a:tblGrid>
              <a:tr h="432048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신청자</a:t>
                      </a:r>
                      <a:endParaRPr lang="en-US" altLang="ko-KR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대표자</a:t>
                      </a:r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>
                          <a:solidFill>
                            <a:schemeClr val="tx1"/>
                          </a:solidFill>
                        </a:rPr>
                        <a:t>성명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800917"/>
                  </a:ext>
                </a:extLst>
              </a:tr>
              <a:tr h="42012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핸드폰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633164"/>
                  </a:ext>
                </a:extLst>
              </a:tr>
              <a:tr h="42012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학과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272253"/>
                  </a:ext>
                </a:extLst>
              </a:tr>
              <a:tr h="407724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학번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677047"/>
                  </a:ext>
                </a:extLst>
              </a:tr>
              <a:tr h="48097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</a:rPr>
                        <a:t>팀명</a:t>
                      </a:r>
                      <a:endParaRPr lang="en-US" altLang="ko-K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005970"/>
                  </a:ext>
                </a:extLst>
              </a:tr>
              <a:tr h="50367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</a:rPr>
                        <a:t>팀원명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746545"/>
                  </a:ext>
                </a:extLst>
              </a:tr>
              <a:tr h="50367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콘텐츠 제목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057017"/>
                  </a:ext>
                </a:extLst>
              </a:tr>
              <a:tr h="2815947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작품 설명</a:t>
                      </a:r>
                      <a:endParaRPr lang="en-US" altLang="ko-KR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3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3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콘텐츠</a:t>
                      </a:r>
                      <a:r>
                        <a:rPr lang="ko-KR" altLang="en-US" sz="13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소개</a:t>
                      </a:r>
                      <a:r>
                        <a:rPr lang="en-US" altLang="ko-KR" sz="13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</a:p>
                    <a:p>
                      <a:pPr algn="ctr" latinLnBrk="1"/>
                      <a:r>
                        <a:rPr lang="ko-KR" altLang="en-US" sz="1300" baseline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관련스토리</a:t>
                      </a:r>
                      <a:r>
                        <a:rPr lang="ko-KR" altLang="en-US" sz="13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등</a:t>
                      </a:r>
                      <a:r>
                        <a:rPr lang="en-US" altLang="ko-KR" sz="13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3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29866"/>
                  </a:ext>
                </a:extLst>
              </a:tr>
              <a:tr h="2574730">
                <a:tc gridSpan="5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*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지원 시 개인정보 수집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 동의서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참가서약서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반드시 함께 제출</a:t>
                      </a:r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위와 같이 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400" b="1" dirty="0">
                          <a:latin typeface="+mn-ea"/>
                        </a:rPr>
                        <a:t>동명대학교 단과대학 및 학과 홍보영상 공모전 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 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에</a:t>
                      </a:r>
                      <a:endParaRPr lang="en-US" altLang="ko-KR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참가를 신청하며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 내용이 사실임을 확인합니다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algn="l" latinLnBrk="1"/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제출일자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2023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       월         일</a:t>
                      </a:r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 latinLnBrk="1">
                        <a:lnSpc>
                          <a:spcPct val="150000"/>
                        </a:lnSpc>
                        <a:spcBef>
                          <a:spcPts val="700"/>
                        </a:spcBef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신청자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대표자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성명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               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서명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33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20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57"/>
          <p:cNvPicPr>
            <a:picLocks noChangeAspect="1" noChangeArrowheads="1"/>
          </p:cNvPicPr>
          <p:nvPr/>
        </p:nvPicPr>
        <p:blipFill>
          <a:blip r:embed="rId3" cstate="print"/>
          <a:srcRect l="30707"/>
          <a:stretch>
            <a:fillRect/>
          </a:stretch>
        </p:blipFill>
        <p:spPr bwMode="auto">
          <a:xfrm>
            <a:off x="21208" y="-3869"/>
            <a:ext cx="686417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440668" y="134714"/>
            <a:ext cx="5976664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o-KR" altLang="en-US" sz="1600" b="1" dirty="0">
                <a:latin typeface="+mn-ea"/>
              </a:rPr>
              <a:t>동명대학교 단과대학 및 학과 홍보영상 공모전 개인정보 수집</a:t>
            </a:r>
            <a:r>
              <a:rPr lang="en-US" altLang="ko-KR" sz="1600" b="1" dirty="0">
                <a:latin typeface="+mn-ea"/>
              </a:rPr>
              <a:t>·</a:t>
            </a:r>
            <a:r>
              <a:rPr lang="ko-KR" altLang="en-US" sz="1600" b="1" dirty="0">
                <a:latin typeface="+mn-ea"/>
              </a:rPr>
              <a:t>이용 동의서</a:t>
            </a:r>
            <a:endParaRPr lang="en-US" altLang="ko-KR" sz="1600" b="1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686119"/>
              </p:ext>
            </p:extLst>
          </p:nvPr>
        </p:nvGraphicFramePr>
        <p:xfrm>
          <a:off x="332656" y="2398559"/>
          <a:ext cx="6192688" cy="6524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88">
                  <a:extLst>
                    <a:ext uri="{9D8B030D-6E8A-4147-A177-3AD203B41FA5}">
                      <a16:colId xmlns:a16="http://schemas.microsoft.com/office/drawing/2014/main" val="341023597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개인정보 수집 </a:t>
                      </a:r>
                      <a:r>
                        <a:rPr lang="en-US" altLang="ko-KR" sz="1400" b="1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400" b="1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 동의</a:t>
                      </a:r>
                      <a:endParaRPr lang="en-US" altLang="ko-KR" sz="1400" b="1" baseline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800917"/>
                  </a:ext>
                </a:extLst>
              </a:tr>
              <a:tr h="4708053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&lt;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개인정보 수집 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 목적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본 공모전 참가자의 개인정보는 참가 신청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신청자 관리 등 관련 업무를 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위해 수집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이용되며 정해진 목적 이외의 용도로 사용하지 않습니다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&lt;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수집하는 개인정보 항목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400" b="1" dirty="0">
                          <a:latin typeface="+mn-ea"/>
                        </a:rPr>
                        <a:t>동명대학교 단과대학 및 학과 홍보영상 공모전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지원 접수를 위한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최소한의 개인정보가 수집 및 이용됩니다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수집하는 개인정보 항목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: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성명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생년월일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이메일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연락처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휴대폰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 ※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향후 상품 지급을 위한 추가 개인정보는 별도 요청 예정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&lt;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개인정보 보유 및 이용기간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0" baseline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보유사유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공모전 참가자 본인 확인 및 개인 식별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상품 지급 등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보유기간 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개인정보의 수집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 목적이 달성되면 지체없이 파기합니다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 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&lt;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개인정보 수집 동의 거부의 권리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참가자는 개인정보 보호법에 의해 개인정보의 수집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이용에 동의하지 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아니할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 있습니다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다만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 개인 정보의 수집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이용에 동의하지 않는 </a:t>
                      </a: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경우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3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300" b="1" dirty="0">
                          <a:latin typeface="+mn-ea"/>
                        </a:rPr>
                        <a:t>동명대학교 단과대학 및 학과 홍보영상 공모전 </a:t>
                      </a:r>
                      <a:r>
                        <a:rPr lang="en-US" altLang="ko-KR" sz="13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 </a:t>
                      </a:r>
                      <a:r>
                        <a:rPr lang="ko-KR" altLang="en-US" sz="13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참가가 불가합니다</a:t>
                      </a:r>
                      <a:r>
                        <a:rPr lang="en-US" altLang="ko-KR" sz="13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0686817"/>
                  </a:ext>
                </a:extLst>
              </a:tr>
              <a:tr h="482608">
                <a:tc>
                  <a:txBody>
                    <a:bodyPr/>
                    <a:lstStyle/>
                    <a:p>
                      <a:pPr algn="l" latinLnBrk="1"/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위와 같이 개인정보 수집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이용에 동의합니다</a:t>
                      </a:r>
                      <a:endParaRPr lang="en-US" altLang="ko-KR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제출일자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2023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       월         일</a:t>
                      </a:r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 latinLnBrk="1">
                        <a:lnSpc>
                          <a:spcPct val="150000"/>
                        </a:lnSpc>
                        <a:spcBef>
                          <a:spcPts val="700"/>
                        </a:spcBef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신청자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대표자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성명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               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서명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3336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2656" y="971600"/>
            <a:ext cx="6048672" cy="1152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332656" y="711101"/>
            <a:ext cx="6048672" cy="1628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b="1" dirty="0">
                <a:latin typeface="+mn-ea"/>
              </a:rPr>
              <a:t>○</a:t>
            </a:r>
            <a:r>
              <a:rPr lang="ko-KR" altLang="en-US" sz="1400" dirty="0">
                <a:latin typeface="+mn-ea"/>
              </a:rPr>
              <a:t> </a:t>
            </a:r>
            <a:r>
              <a:rPr lang="en-US" altLang="ko-KR" sz="1400" dirty="0">
                <a:latin typeface="+mn-ea"/>
              </a:rPr>
              <a:t>“</a:t>
            </a:r>
            <a:r>
              <a:rPr lang="ko-KR" altLang="en-US" sz="1400" b="1" dirty="0">
                <a:latin typeface="+mn-ea"/>
              </a:rPr>
              <a:t>동명대학교 단과대학 및 학과 홍보영상 공모전 </a:t>
            </a:r>
            <a:r>
              <a:rPr lang="en-US" altLang="ko-KR" sz="1400" b="1" dirty="0">
                <a:latin typeface="+mn-ea"/>
              </a:rPr>
              <a:t>”</a:t>
            </a:r>
            <a:r>
              <a:rPr lang="ko-KR" altLang="en-US" sz="1400" b="1" dirty="0">
                <a:latin typeface="+mn-ea"/>
              </a:rPr>
              <a:t>의 원활한 운영을 </a:t>
            </a:r>
            <a:endParaRPr lang="en-US" altLang="ko-KR" sz="1400" b="1" dirty="0">
              <a:latin typeface="+mn-ea"/>
            </a:endParaRPr>
          </a:p>
          <a:p>
            <a:pPr>
              <a:spcBef>
                <a:spcPts val="300"/>
              </a:spcBef>
            </a:pPr>
            <a:r>
              <a:rPr lang="en-US" altLang="ko-KR" sz="1400" b="1" dirty="0">
                <a:latin typeface="+mn-ea"/>
              </a:rPr>
              <a:t>    </a:t>
            </a:r>
            <a:r>
              <a:rPr lang="ko-KR" altLang="en-US" sz="1400" b="1" dirty="0">
                <a:latin typeface="+mn-ea"/>
              </a:rPr>
              <a:t>위하여</a:t>
            </a:r>
            <a:r>
              <a:rPr lang="en-US" altLang="ko-KR" sz="1400" b="1" dirty="0">
                <a:latin typeface="+mn-ea"/>
              </a:rPr>
              <a:t> </a:t>
            </a:r>
            <a:r>
              <a:rPr lang="ko-KR" altLang="en-US" sz="1400" b="1" dirty="0">
                <a:latin typeface="+mn-ea"/>
              </a:rPr>
              <a:t>아래와 같이 개인정보를 수집</a:t>
            </a:r>
            <a:r>
              <a:rPr lang="en-US" altLang="ko-KR" sz="1400" b="1" dirty="0">
                <a:latin typeface="+mn-ea"/>
              </a:rPr>
              <a:t>·</a:t>
            </a:r>
            <a:r>
              <a:rPr lang="ko-KR" altLang="en-US" sz="1400" b="1" dirty="0">
                <a:latin typeface="+mn-ea"/>
              </a:rPr>
              <a:t>이용하고자 합니다</a:t>
            </a:r>
            <a:r>
              <a:rPr lang="en-US" altLang="ko-KR" sz="1400" b="1" dirty="0">
                <a:latin typeface="+mn-ea"/>
              </a:rPr>
              <a:t>. </a:t>
            </a:r>
          </a:p>
          <a:p>
            <a:pPr>
              <a:spcBef>
                <a:spcPts val="300"/>
              </a:spcBef>
            </a:pPr>
            <a:r>
              <a:rPr lang="en-US" altLang="ko-KR" sz="1400" b="1" dirty="0">
                <a:latin typeface="+mn-ea"/>
              </a:rPr>
              <a:t>    </a:t>
            </a:r>
            <a:r>
              <a:rPr lang="ko-KR" altLang="en-US" sz="1400" b="1" dirty="0">
                <a:latin typeface="+mn-ea"/>
              </a:rPr>
              <a:t>내용을 자세히 읽으신 후</a:t>
            </a:r>
            <a:r>
              <a:rPr lang="en-US" altLang="ko-KR" sz="1400" b="1" dirty="0">
                <a:latin typeface="+mn-ea"/>
              </a:rPr>
              <a:t> </a:t>
            </a:r>
            <a:r>
              <a:rPr lang="ko-KR" altLang="en-US" sz="1400" b="1" dirty="0">
                <a:latin typeface="+mn-ea"/>
              </a:rPr>
              <a:t>동의 여부를 결정하여 주시기 바랍니다</a:t>
            </a:r>
            <a:r>
              <a:rPr lang="en-US" altLang="ko-KR" sz="1400" b="1" dirty="0">
                <a:latin typeface="+mn-ea"/>
              </a:rPr>
              <a:t>.</a:t>
            </a:r>
          </a:p>
          <a:p>
            <a:pPr>
              <a:spcBef>
                <a:spcPts val="700"/>
              </a:spcBef>
            </a:pPr>
            <a:r>
              <a:rPr lang="ko-KR" altLang="en-US" sz="1400" b="1" dirty="0">
                <a:latin typeface="+mn-ea"/>
              </a:rPr>
              <a:t>○ 공모전 참가자의 모든 개인정보는 </a:t>
            </a:r>
            <a:r>
              <a:rPr lang="en-US" altLang="ko-KR" sz="1400" b="1" dirty="0">
                <a:latin typeface="+mn-ea"/>
              </a:rPr>
              <a:t>‘</a:t>
            </a:r>
            <a:r>
              <a:rPr lang="ko-KR" altLang="en-US" sz="1400" b="1" dirty="0">
                <a:latin typeface="+mn-ea"/>
              </a:rPr>
              <a:t>개인정보보호법</a:t>
            </a:r>
            <a:r>
              <a:rPr lang="en-US" altLang="ko-KR" sz="1400" b="1" dirty="0">
                <a:latin typeface="+mn-ea"/>
              </a:rPr>
              <a:t>’</a:t>
            </a:r>
            <a:r>
              <a:rPr lang="ko-KR" altLang="en-US" sz="1400" b="1" dirty="0">
                <a:latin typeface="+mn-ea"/>
              </a:rPr>
              <a:t>에 의하여</a:t>
            </a:r>
            <a:endParaRPr lang="en-US" altLang="ko-KR" sz="1400" b="1" dirty="0">
              <a:latin typeface="+mn-ea"/>
            </a:endParaRPr>
          </a:p>
          <a:p>
            <a:pPr>
              <a:spcBef>
                <a:spcPts val="300"/>
              </a:spcBef>
            </a:pPr>
            <a:r>
              <a:rPr lang="en-US" altLang="ko-KR" sz="1400" b="1" dirty="0">
                <a:latin typeface="+mn-ea"/>
              </a:rPr>
              <a:t>    </a:t>
            </a:r>
            <a:r>
              <a:rPr lang="ko-KR" altLang="en-US" sz="1400" b="1" dirty="0">
                <a:latin typeface="+mn-ea"/>
              </a:rPr>
              <a:t>안전하게 보관</a:t>
            </a:r>
            <a:r>
              <a:rPr lang="en-US" altLang="ko-KR" sz="1400" b="1" dirty="0">
                <a:latin typeface="+mn-ea"/>
              </a:rPr>
              <a:t>·</a:t>
            </a:r>
            <a:r>
              <a:rPr lang="ko-KR" altLang="en-US" sz="1400" b="1" dirty="0">
                <a:latin typeface="+mn-ea"/>
              </a:rPr>
              <a:t>관리되며</a:t>
            </a:r>
            <a:r>
              <a:rPr lang="en-US" altLang="ko-KR" sz="1400" b="1" dirty="0">
                <a:latin typeface="+mn-ea"/>
              </a:rPr>
              <a:t>, </a:t>
            </a:r>
            <a:r>
              <a:rPr lang="ko-KR" altLang="en-US" sz="1400" b="1" dirty="0">
                <a:latin typeface="+mn-ea"/>
              </a:rPr>
              <a:t>공모전 기간 종료 시 해당 자료는 안전하게</a:t>
            </a:r>
            <a:endParaRPr lang="en-US" altLang="ko-KR" sz="1400" b="1" dirty="0">
              <a:latin typeface="+mn-ea"/>
            </a:endParaRPr>
          </a:p>
          <a:p>
            <a:pPr>
              <a:spcBef>
                <a:spcPts val="300"/>
              </a:spcBef>
            </a:pPr>
            <a:r>
              <a:rPr lang="en-US" altLang="ko-KR" sz="1400" b="1" dirty="0">
                <a:latin typeface="+mn-ea"/>
              </a:rPr>
              <a:t>    </a:t>
            </a:r>
            <a:r>
              <a:rPr lang="ko-KR" altLang="en-US" sz="1400" b="1" dirty="0">
                <a:latin typeface="+mn-ea"/>
              </a:rPr>
              <a:t>파기됩니다</a:t>
            </a:r>
            <a:r>
              <a:rPr lang="en-US" altLang="ko-KR" sz="1400" b="1" dirty="0"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7058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57"/>
          <p:cNvPicPr>
            <a:picLocks noChangeAspect="1" noChangeArrowheads="1"/>
          </p:cNvPicPr>
          <p:nvPr/>
        </p:nvPicPr>
        <p:blipFill>
          <a:blip r:embed="rId3" cstate="print"/>
          <a:srcRect l="30707"/>
          <a:stretch>
            <a:fillRect/>
          </a:stretch>
        </p:blipFill>
        <p:spPr bwMode="auto">
          <a:xfrm>
            <a:off x="0" y="-3869"/>
            <a:ext cx="686417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332656" y="144287"/>
            <a:ext cx="5328592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o-KR" altLang="en-US" b="1" dirty="0">
                <a:latin typeface="+mn-ea"/>
              </a:rPr>
              <a:t>동명대학교 단과대학 및 학과 홍보영상 공모전 참가 서약서</a:t>
            </a:r>
            <a:endParaRPr lang="en-US" altLang="ko-KR" b="1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484006"/>
              </p:ext>
            </p:extLst>
          </p:nvPr>
        </p:nvGraphicFramePr>
        <p:xfrm>
          <a:off x="332656" y="683568"/>
          <a:ext cx="6192688" cy="8288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88">
                  <a:extLst>
                    <a:ext uri="{9D8B030D-6E8A-4147-A177-3AD203B41FA5}">
                      <a16:colId xmlns:a16="http://schemas.microsoft.com/office/drawing/2014/main" val="3410235978"/>
                    </a:ext>
                  </a:extLst>
                </a:gridCol>
              </a:tblGrid>
              <a:tr h="6701188">
                <a:tc>
                  <a:txBody>
                    <a:bodyPr/>
                    <a:lstStyle/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 수상작에 한하여 저작재산권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(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복제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전송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방송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디지털 </a:t>
                      </a:r>
                      <a:r>
                        <a:rPr lang="ko-KR" altLang="en-US" sz="1400" b="0" baseline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음성송신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전시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배포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대여 등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은 동명대학교에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독점적으로 귀속됩니다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endParaRPr lang="en-US" altLang="ko-KR" sz="14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  <a:sym typeface="Segoe UI Emoji" panose="020B0502040204020203" pitchFamily="34" charset="0"/>
                        </a:rPr>
                        <a:t>○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수상자는 주최 측이 동 건 저작물 및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2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차적 저작물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번역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편곡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변형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각색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등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을 공모전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취지·목적을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달성하기 위해 필요한 한도 내에서 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이용할 수 있도록 허락합니다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ko-KR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1"/>
                      <a:b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  <a:sym typeface="Segoe UI Emoji" panose="020B0502040204020203" pitchFamily="34" charset="0"/>
                        </a:rPr>
                        <a:t>○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출품작은 반드시 </a:t>
                      </a:r>
                      <a:r>
                        <a:rPr lang="ko-KR" altLang="ko-KR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출품자의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창작물이어야 하며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출품작의 초상권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지적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재산권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폰트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이미지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서체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음원 등 모든 저작권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등은 법적인 문제가 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전혀 없어야 합니다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타 공모전에서 입상한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작품 또는 타 작품에 대한 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표절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복제 등으로 타인의 지적 재산권 등을 침해한 경우 수상이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취소 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되고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분쟁에 따른 모든 </a:t>
                      </a:r>
                      <a:r>
                        <a:rPr lang="ko-KR" altLang="ko-KR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민·형사상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책임은 본인에게 있음에 동의합니다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ko-KR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  <a:spcBef>
                          <a:spcPts val="300"/>
                        </a:spcBef>
                      </a:pP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○ 항공촬영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드론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작품의 경우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유관부서의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허가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승인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항공안전법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기타 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l" latinLnBrk="1">
                        <a:spcBef>
                          <a:spcPts val="0"/>
                        </a:spcBef>
                      </a:pP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관련 </a:t>
                      </a:r>
                      <a:r>
                        <a:rPr lang="ko-KR" altLang="en-US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법적규제를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준수한 때에 한하여 접수할 수 있으며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촬영에 따른 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일체 법적 책임은 </a:t>
                      </a:r>
                      <a:r>
                        <a:rPr lang="ko-KR" altLang="en-US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출품자에게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있습니다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l" latinLnBrk="1">
                        <a:spcBef>
                          <a:spcPts val="300"/>
                        </a:spcBef>
                      </a:pP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  <a:sym typeface="Segoe UI Emoji" panose="020B0502040204020203" pitchFamily="34" charset="0"/>
                        </a:rPr>
                        <a:t>○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수상작으로 선정되었을 경우 고화질 원본 파일을 제출해야 합니다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ko-KR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  <a:sym typeface="Segoe UI Emoji" panose="020B0502040204020203" pitchFamily="34" charset="0"/>
                        </a:rPr>
                        <a:t>→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mp4, </a:t>
                      </a:r>
                      <a:r>
                        <a:rPr lang="en-US" altLang="ko-KR" sz="1400" b="0" i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mov</a:t>
                      </a:r>
                      <a:r>
                        <a:rPr lang="en-US" altLang="ko-KR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파일</a:t>
                      </a:r>
                      <a:endParaRPr lang="en-US" altLang="ko-KR" sz="1400" b="0" i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endParaRPr lang="en-US" altLang="ko-KR" sz="1400" b="0" i="0" kern="1200" baseline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○ 접수를 위해 제출된 서류는 일체 반환되지 않습니다</a:t>
                      </a:r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altLang="ko-KR" sz="1400" b="0" i="0" kern="1200" baseline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○ 응모작이 심사기준에 적합하지 않을 경우 수상작을 선정하지 않을 수 </a:t>
                      </a:r>
                      <a:endParaRPr lang="en-US" altLang="ko-KR" sz="1400" b="0" i="0" kern="1200" baseline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l" latinLnBrk="1">
                        <a:spcBef>
                          <a:spcPts val="0"/>
                        </a:spcBef>
                      </a:pPr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있으며</a:t>
                      </a:r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심사결과에 대해 이의를 제기할 수 없습니다</a:t>
                      </a:r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l" latinLnBrk="1">
                        <a:spcBef>
                          <a:spcPts val="0"/>
                        </a:spcBef>
                      </a:pPr>
                      <a:endParaRPr lang="en-US" altLang="ko-KR" sz="1400" b="0" i="0" kern="1200" baseline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○ 위의 유의사항을 준수하지 않은 작품은 수상작에서 제외될 수 있으며</a:t>
                      </a:r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fontAlgn="base"/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수상 결정 후에도 취소 가능합니다</a:t>
                      </a:r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또한 수상 </a:t>
                      </a:r>
                      <a:r>
                        <a:rPr lang="ko-KR" altLang="en-US" sz="1400" b="0" i="0" kern="1200" baseline="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취소시</a:t>
                      </a:r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지급 받은 상품과 </a:t>
                      </a:r>
                      <a:endParaRPr lang="en-US" altLang="ko-KR" sz="1400" b="0" i="0" kern="1200" baseline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en-US" altLang="ko-KR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상패를 반납해야 합니다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0686817"/>
                  </a:ext>
                </a:extLst>
              </a:tr>
              <a:tr h="1579731">
                <a:tc>
                  <a:txBody>
                    <a:bodyPr/>
                    <a:lstStyle/>
                    <a:p>
                      <a:pPr algn="ctr" latinLnBrk="1">
                        <a:spcBef>
                          <a:spcPts val="300"/>
                        </a:spcBef>
                      </a:pPr>
                      <a:r>
                        <a:rPr lang="ko-KR" altLang="en-US" sz="13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본인은 동명대학교에서 주최하는</a:t>
                      </a:r>
                      <a:endParaRPr lang="en-US" altLang="ko-KR" sz="135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>
                        <a:spcBef>
                          <a:spcPts val="300"/>
                        </a:spcBef>
                      </a:pPr>
                      <a:r>
                        <a:rPr lang="ko-KR" altLang="en-US" sz="13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ko-KR" altLang="en-US" sz="1400" b="1" dirty="0">
                          <a:latin typeface="+mn-ea"/>
                        </a:rPr>
                        <a:t>동명대학교 단과대학 및 학과 홍보영상 공모전 </a:t>
                      </a:r>
                      <a:r>
                        <a:rPr lang="ko-KR" altLang="en-US" sz="13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ko-KR" sz="13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>
                        <a:spcBef>
                          <a:spcPts val="300"/>
                        </a:spcBef>
                      </a:pPr>
                      <a:r>
                        <a:rPr lang="ko-KR" altLang="en-US" sz="13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참가 서약서의 내용에 동의하였으며</a:t>
                      </a:r>
                      <a:r>
                        <a:rPr lang="en-US" altLang="ko-KR" sz="13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3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이에 서약합니다</a:t>
                      </a:r>
                      <a:r>
                        <a:rPr lang="en-US" altLang="ko-KR" sz="13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algn="r" latinLnBrk="1"/>
                      <a:endParaRPr lang="en-US" altLang="ko-KR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제출일자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2023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       월         일</a:t>
                      </a:r>
                      <a:endParaRPr lang="en-US" altLang="ko-KR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 latinLnBrk="1">
                        <a:lnSpc>
                          <a:spcPct val="150000"/>
                        </a:lnSpc>
                        <a:spcBef>
                          <a:spcPts val="700"/>
                        </a:spcBef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신청자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대표자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성명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               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서명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33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93894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1913</TotalTime>
  <Words>628</Words>
  <Application>Microsoft Office PowerPoint</Application>
  <PresentationFormat>화면 슬라이드 쇼(4:3)</PresentationFormat>
  <Paragraphs>89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Segoe UI Emoji</vt:lpstr>
      <vt:lpstr>1_Office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POSCOUSER</dc:creator>
  <cp:lastModifiedBy>admin</cp:lastModifiedBy>
  <cp:revision>185</cp:revision>
  <cp:lastPrinted>2022-10-17T01:40:24Z</cp:lastPrinted>
  <dcterms:created xsi:type="dcterms:W3CDTF">2016-03-13T23:54:27Z</dcterms:created>
  <dcterms:modified xsi:type="dcterms:W3CDTF">2023-06-19T05:22:54Z</dcterms:modified>
</cp:coreProperties>
</file>